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6" r:id="rId2"/>
    <p:sldId id="269" r:id="rId3"/>
    <p:sldId id="267" r:id="rId4"/>
    <p:sldId id="268" r:id="rId5"/>
    <p:sldId id="270" r:id="rId6"/>
    <p:sldId id="271" r:id="rId7"/>
    <p:sldId id="273" r:id="rId8"/>
    <p:sldId id="274" r:id="rId9"/>
    <p:sldId id="27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6"/>
    <p:restoredTop sz="94620"/>
  </p:normalViewPr>
  <p:slideViewPr>
    <p:cSldViewPr snapToGrid="0" snapToObjects="1">
      <p:cViewPr varScale="1">
        <p:scale>
          <a:sx n="100" d="100"/>
          <a:sy n="100" d="100"/>
        </p:scale>
        <p:origin x="19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6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7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0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4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0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01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6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8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9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411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www.youtube.com/watch?v=KxMYwFA2li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3278-4C21-3142-94AE-8364AC8F4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Blues Part Two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0256A-6287-1447-836D-CFB22AC6B1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Foundations of Modern American Music</a:t>
            </a:r>
          </a:p>
        </p:txBody>
      </p:sp>
    </p:spTree>
    <p:extLst>
      <p:ext uri="{BB962C8B-B14F-4D97-AF65-F5344CB8AC3E}">
        <p14:creationId xmlns:p14="http://schemas.microsoft.com/office/powerpoint/2010/main" val="357744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1C92-ED8D-274C-AADC-348CDF9C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Blind Lemon Jefferson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84CB0-AFF6-6840-9AB7-AE70EDB15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Born blind, southeast of Dallas in 1893</a:t>
            </a:r>
          </a:p>
          <a:p>
            <a:r>
              <a:rPr lang="en-US" dirty="0"/>
              <a:t>Played the blues circuit along with Lead Belly, and eventually T-Bone Walker</a:t>
            </a:r>
          </a:p>
          <a:p>
            <a:r>
              <a:rPr lang="en-US" dirty="0"/>
              <a:t>Becomes the first successful solo guitar and vocalist performance</a:t>
            </a:r>
          </a:p>
          <a:p>
            <a:pPr lvl="1"/>
            <a:r>
              <a:rPr lang="en-US" dirty="0"/>
              <a:t>His recordings, beginning in early 1926, led a desire for more “traditional” blues </a:t>
            </a:r>
          </a:p>
          <a:p>
            <a:pPr lvl="2"/>
            <a:r>
              <a:rPr lang="en-US" dirty="0"/>
              <a:t>Charley Patton, Son House, Furry Lewis and others begin to record to mixed success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1E073B-EB44-0B47-80F6-7AADDE048E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2657" y="2227263"/>
            <a:ext cx="3013736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8A72-FCE4-5F4E-A5E8-E134783E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Son House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84D0D1-E581-8E42-8835-07CDA52672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7330" y="2227263"/>
            <a:ext cx="2870289" cy="36337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8DBE-1A24-1047-8002-2F38E1489A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Son House, a former preacher, found farming boring and unrewarding</a:t>
            </a:r>
          </a:p>
          <a:p>
            <a:pPr lvl="1"/>
            <a:r>
              <a:rPr lang="en-US" dirty="0"/>
              <a:t>Left his wife and farming for music after he heard Willie Brown perform </a:t>
            </a:r>
          </a:p>
          <a:p>
            <a:pPr lvl="1"/>
            <a:r>
              <a:rPr lang="en-US" dirty="0"/>
              <a:t>He played with slide guitar as he heard from Willie Brown</a:t>
            </a:r>
          </a:p>
          <a:p>
            <a:pPr lvl="2"/>
            <a:r>
              <a:rPr lang="en-US" dirty="0"/>
              <a:t>Muddy Waters called him one of the best live blues performers</a:t>
            </a:r>
          </a:p>
          <a:p>
            <a:pPr lvl="1"/>
            <a:r>
              <a:rPr lang="en-US" dirty="0"/>
              <a:t>In 1928, House killed a man who was shooting inside a juke joint he was playing in</a:t>
            </a:r>
          </a:p>
          <a:p>
            <a:pPr lvl="2"/>
            <a:r>
              <a:rPr lang="en-US" dirty="0"/>
              <a:t>Served 2 years of a 15 year sentence at </a:t>
            </a:r>
            <a:r>
              <a:rPr lang="en-US" dirty="0" err="1"/>
              <a:t>Parchman</a:t>
            </a:r>
            <a:r>
              <a:rPr lang="en-US" dirty="0"/>
              <a:t> Farm</a:t>
            </a:r>
          </a:p>
          <a:p>
            <a:pPr lvl="3"/>
            <a:r>
              <a:rPr lang="en-US" dirty="0"/>
              <a:t>Mississippi State Penitentiary</a:t>
            </a:r>
          </a:p>
        </p:txBody>
      </p:sp>
    </p:spTree>
    <p:extLst>
      <p:ext uri="{BB962C8B-B14F-4D97-AF65-F5344CB8AC3E}">
        <p14:creationId xmlns:p14="http://schemas.microsoft.com/office/powerpoint/2010/main" val="295466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D3E5-8862-E443-9615-AA451E27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Son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F69C3-6449-014B-8AA6-6908F51166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After his term, House fell in with Patton, Brown, and others on the Delta blues circuit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https://www.youtube.com/watch?v=KxMYwFA2liU</a:t>
            </a:r>
            <a:endParaRPr lang="en-US" dirty="0"/>
          </a:p>
          <a:p>
            <a:r>
              <a:rPr lang="en-US" dirty="0"/>
              <a:t>The three recorded together along with the pianist Louise Jordan, and in the early 40s, were recorded by Alan Lomax for the Library of Congress</a:t>
            </a:r>
          </a:p>
          <a:p>
            <a:r>
              <a:rPr lang="en-US" dirty="0"/>
              <a:t>Afterward, House gave up music and moved to Rochester, NY</a:t>
            </a:r>
          </a:p>
          <a:p>
            <a:r>
              <a:rPr lang="en-US" dirty="0"/>
              <a:t>In 1964, interest in Mississippi Blues “rediscovered” House along with Skip James, Mississippi John Hurt, </a:t>
            </a:r>
            <a:r>
              <a:rPr lang="en-US" dirty="0" err="1"/>
              <a:t>Lightnin</a:t>
            </a:r>
            <a:r>
              <a:rPr lang="en-US" dirty="0"/>
              <a:t> Hopkins, and others</a:t>
            </a:r>
          </a:p>
          <a:p>
            <a:pPr lvl="1"/>
            <a:r>
              <a:rPr lang="en-US" dirty="0"/>
              <a:t>House toured extensively in the US and Europe until his death in 1974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646F02-A390-2940-833D-97C2AF7E21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8199" y="2227263"/>
            <a:ext cx="2417679" cy="3633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31697-8F26-4342-BE16-ED709A4CF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494" y="2227263"/>
            <a:ext cx="2312420" cy="36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7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D629-82B6-F44E-A52A-A2DB8C26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Robert Johnson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4A634-AD85-074B-B147-7B523F425B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5348" y="2227263"/>
            <a:ext cx="2554253" cy="36337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1E71E-1C08-344A-9DAA-C7337E8193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By the mid-1930s, the form of the blues was largely solidified, though regional differences provided slightly different sounds</a:t>
            </a:r>
          </a:p>
          <a:p>
            <a:r>
              <a:rPr lang="en-US" dirty="0"/>
              <a:t>A young performer from the Mississippi Delta traveled across the region playing to make ends meet</a:t>
            </a:r>
          </a:p>
          <a:p>
            <a:r>
              <a:rPr lang="en-US" dirty="0"/>
              <a:t>Along the way, he was told my Charley Patton, Son House, and Willie Brown to he needed to get better if he wanted any success</a:t>
            </a:r>
          </a:p>
          <a:p>
            <a:pPr lvl="1"/>
            <a:r>
              <a:rPr lang="en-US" dirty="0"/>
              <a:t>Here, history loses Johnson, and very little is known about him to begin with</a:t>
            </a:r>
          </a:p>
        </p:txBody>
      </p:sp>
    </p:spTree>
    <p:extLst>
      <p:ext uri="{BB962C8B-B14F-4D97-AF65-F5344CB8AC3E}">
        <p14:creationId xmlns:p14="http://schemas.microsoft.com/office/powerpoint/2010/main" val="18085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1FD7-B986-6B41-82E5-E5B80BBC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Devil At The Crossroads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8DDC83-9D8D-AD41-926B-73AA5A58A8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2888" y="2227263"/>
            <a:ext cx="2639173" cy="363378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DF59A-0A1E-AE41-B406-620E53660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326909"/>
          </a:xfrm>
        </p:spPr>
        <p:txBody>
          <a:bodyPr>
            <a:normAutofit/>
          </a:bodyPr>
          <a:lstStyle/>
          <a:p>
            <a:r>
              <a:rPr lang="en-US" dirty="0"/>
              <a:t>According to legend, Johnson met the devil at a crossroads and sold his soul in order to become a better guitar player</a:t>
            </a:r>
          </a:p>
          <a:p>
            <a:r>
              <a:rPr lang="en-US" dirty="0"/>
              <a:t>When Johnson returned to Dockery, Johnson had fully mastered the instrument and was quickly more popular than Patton, House, and others in the Delta</a:t>
            </a:r>
          </a:p>
          <a:p>
            <a:pPr lvl="1"/>
            <a:r>
              <a:rPr lang="en-US" sz="1800" dirty="0"/>
              <a:t>Further, his songs were fully-formed lyrically and sonically</a:t>
            </a:r>
          </a:p>
          <a:p>
            <a:pPr lvl="2"/>
            <a:r>
              <a:rPr lang="en-US" sz="1600" dirty="0"/>
              <a:t>Johnson had mastered the blues, and all of its early elements including those being churned out from New York City</a:t>
            </a:r>
          </a:p>
          <a:p>
            <a:r>
              <a:rPr lang="en-US" dirty="0"/>
              <a:t>In 1936 and 37, Johnson made his only two recordings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75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C3B4-ADAD-4B40-81CE-4FB6A16E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Robert Johnson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3FBE0E-9BB2-8F45-A2F6-F45D859BEA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241042"/>
            <a:ext cx="5422900" cy="36062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58EC8-77A8-AB4D-8461-6039D22C4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1880170"/>
            <a:ext cx="5422392" cy="4798031"/>
          </a:xfrm>
        </p:spPr>
        <p:txBody>
          <a:bodyPr>
            <a:normAutofit/>
          </a:bodyPr>
          <a:lstStyle/>
          <a:p>
            <a:r>
              <a:rPr lang="en-US" dirty="0"/>
              <a:t>In 1938, while still touring the Delta, Johnson suddenly dies at age 27</a:t>
            </a:r>
          </a:p>
          <a:p>
            <a:pPr lvl="1"/>
            <a:r>
              <a:rPr lang="en-US" dirty="0"/>
              <a:t>His death was not reported publicly, no autopsy was given, and we are even unsure of his grave</a:t>
            </a:r>
          </a:p>
          <a:p>
            <a:r>
              <a:rPr lang="en-US" dirty="0"/>
              <a:t>A few months later, John Hammond Sr. sought out Robert Johnson to play Carnegie Hall and learned of his death</a:t>
            </a:r>
          </a:p>
          <a:p>
            <a:pPr lvl="1"/>
            <a:r>
              <a:rPr lang="en-US" dirty="0"/>
              <a:t>Hammond instead put a phonograph onstage and played two songs for the audience</a:t>
            </a:r>
          </a:p>
          <a:p>
            <a:r>
              <a:rPr lang="en-US" dirty="0"/>
              <a:t>In 1941, Alan Lomax went to the Delta to record Johnson and also learned of his death</a:t>
            </a:r>
          </a:p>
          <a:p>
            <a:pPr lvl="1"/>
            <a:r>
              <a:rPr lang="en-US" dirty="0"/>
              <a:t>He was told by locals to record Muddy Waters instead</a:t>
            </a:r>
          </a:p>
          <a:p>
            <a:r>
              <a:rPr lang="en-US" dirty="0"/>
              <a:t>After being lost in obscurity, all 29 of Johnson’s recorded tracks were finally released in 1961</a:t>
            </a:r>
          </a:p>
        </p:txBody>
      </p:sp>
    </p:spTree>
    <p:extLst>
      <p:ext uri="{BB962C8B-B14F-4D97-AF65-F5344CB8AC3E}">
        <p14:creationId xmlns:p14="http://schemas.microsoft.com/office/powerpoint/2010/main" val="728424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F1F8-9FDE-6741-A52A-123D2099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Muddy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0B1-3FAD-6B4A-82DB-B90CB3E7DB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After being recorded by Lomax in 1941, Waters moved to Chicago and became a full-time musician</a:t>
            </a:r>
          </a:p>
          <a:p>
            <a:r>
              <a:rPr lang="en-US" dirty="0"/>
              <a:t>In Chicago, Waters found commercial success and became the vanguard for the Chicago-blues sound</a:t>
            </a:r>
          </a:p>
          <a:p>
            <a:r>
              <a:rPr lang="en-US" dirty="0"/>
              <a:t>In the late-50s, Waters toured England</a:t>
            </a:r>
          </a:p>
          <a:p>
            <a:pPr lvl="1"/>
            <a:r>
              <a:rPr lang="en-US" dirty="0"/>
              <a:t>His scorching performances inspired many teenage Englishmen to form their own bands</a:t>
            </a:r>
          </a:p>
          <a:p>
            <a:pPr lvl="2"/>
            <a:r>
              <a:rPr lang="en-US" dirty="0"/>
              <a:t>The Rolling Stones, Cream, and Fleetwood Mac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FF8B3-5127-A64F-8AD4-799273E0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97" y="4304872"/>
            <a:ext cx="3403600" cy="238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6AB81-848F-6B47-91C7-4A5D1208B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562" y="2892080"/>
            <a:ext cx="4085975" cy="245158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E473E-A060-0144-8E2F-8F0C17549E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52146" y="686199"/>
            <a:ext cx="4244404" cy="258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1909-AA2B-404C-8309-B28BC3A1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The Blues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822AA-F271-F045-A09E-2968414A2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5249" y="4087987"/>
            <a:ext cx="3916480" cy="263609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D1190-73E8-584B-8EAA-9F46DB63B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1625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Chicago blues becomes a commercial success, many other blues forms are sought out by record labels</a:t>
            </a:r>
          </a:p>
          <a:p>
            <a:pPr lvl="2"/>
            <a:r>
              <a:rPr lang="en-US" dirty="0"/>
              <a:t>And fans can become very protective of their favorites</a:t>
            </a:r>
          </a:p>
          <a:p>
            <a:pPr lvl="1"/>
            <a:r>
              <a:rPr lang="en-US" dirty="0"/>
              <a:t>Boogie-woogie (Jimmy Yancy)</a:t>
            </a:r>
          </a:p>
          <a:p>
            <a:pPr lvl="1"/>
            <a:r>
              <a:rPr lang="en-US" dirty="0"/>
              <a:t>Big band (Count Basie)</a:t>
            </a:r>
          </a:p>
          <a:p>
            <a:pPr lvl="1"/>
            <a:r>
              <a:rPr lang="en-US" dirty="0"/>
              <a:t>Jump blues (Louis Jordan)</a:t>
            </a:r>
          </a:p>
          <a:p>
            <a:pPr lvl="1"/>
            <a:r>
              <a:rPr lang="en-US" dirty="0"/>
              <a:t>California blues (T-Bone Walker)</a:t>
            </a:r>
          </a:p>
          <a:p>
            <a:pPr lvl="1"/>
            <a:r>
              <a:rPr lang="en-US" dirty="0"/>
              <a:t>Rhythm and Blues?</a:t>
            </a:r>
          </a:p>
          <a:p>
            <a:pPr lvl="1"/>
            <a:r>
              <a:rPr lang="en-US" dirty="0"/>
              <a:t>Memphis (BB King)</a:t>
            </a:r>
          </a:p>
          <a:p>
            <a:pPr lvl="1"/>
            <a:r>
              <a:rPr lang="en-US" dirty="0"/>
              <a:t>St. Louis (Chuck Berry) and Detroit (John Lee Hooker)</a:t>
            </a:r>
          </a:p>
          <a:p>
            <a:pPr lvl="1"/>
            <a:r>
              <a:rPr lang="en-US" dirty="0"/>
              <a:t>Blues rock (Bo Diddley)</a:t>
            </a:r>
          </a:p>
          <a:p>
            <a:pPr lvl="1"/>
            <a:r>
              <a:rPr lang="en-US" dirty="0"/>
              <a:t>Electric blues (Eric Clapton)</a:t>
            </a:r>
          </a:p>
          <a:p>
            <a:pPr lvl="1"/>
            <a:r>
              <a:rPr lang="en-US" dirty="0"/>
              <a:t>And many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B9FBF-8E57-8441-8551-5E43FBB6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2" y="133921"/>
            <a:ext cx="3175000" cy="238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20D030-CB23-C341-979B-DC63CCB4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629" y="600168"/>
            <a:ext cx="2671371" cy="2150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12C7D-26DF-4248-AF9D-BFCA30B72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2" y="3250320"/>
            <a:ext cx="3099177" cy="2324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18CE76-A927-DA48-B32B-9DEA7FC50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212" y="2379644"/>
            <a:ext cx="1542782" cy="19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5883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{2E1CC50F-64BE-EA4C-A3ED-6080466367FC}tf10001123</Template>
  <TotalTime>105</TotalTime>
  <Words>714</Words>
  <Application>Microsoft Macintosh PowerPoint</Application>
  <PresentationFormat>Widescreen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Gill Sans MT</vt:lpstr>
      <vt:lpstr>Wingdings 2</vt:lpstr>
      <vt:lpstr>Dividend</vt:lpstr>
      <vt:lpstr>The Blues Part Two</vt:lpstr>
      <vt:lpstr>Blind Lemon Jefferson</vt:lpstr>
      <vt:lpstr>Son House</vt:lpstr>
      <vt:lpstr>Son House</vt:lpstr>
      <vt:lpstr>Robert Johnson</vt:lpstr>
      <vt:lpstr>Devil At The Crossroads</vt:lpstr>
      <vt:lpstr>Robert Johnson</vt:lpstr>
      <vt:lpstr>Muddy Waters</vt:lpstr>
      <vt:lpstr>The Blues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Chapman, Ryan James</dc:creator>
  <cp:lastModifiedBy>Ryan James Chapman</cp:lastModifiedBy>
  <cp:revision>13</cp:revision>
  <dcterms:created xsi:type="dcterms:W3CDTF">2019-05-27T23:40:55Z</dcterms:created>
  <dcterms:modified xsi:type="dcterms:W3CDTF">2019-05-28T21:02:29Z</dcterms:modified>
</cp:coreProperties>
</file>